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7" r:id="rId2"/>
    <p:sldId id="258" r:id="rId3"/>
    <p:sldId id="259" r:id="rId4"/>
    <p:sldId id="261" r:id="rId5"/>
    <p:sldId id="262" r:id="rId6"/>
    <p:sldId id="260" r:id="rId7"/>
    <p:sldId id="263" r:id="rId8"/>
    <p:sldId id="264" r:id="rId9"/>
    <p:sldId id="279" r:id="rId10"/>
    <p:sldId id="265" r:id="rId11"/>
    <p:sldId id="280" r:id="rId12"/>
    <p:sldId id="266" r:id="rId13"/>
    <p:sldId id="267" r:id="rId14"/>
    <p:sldId id="268" r:id="rId15"/>
    <p:sldId id="269" r:id="rId16"/>
    <p:sldId id="270" r:id="rId17"/>
    <p:sldId id="271" r:id="rId18"/>
    <p:sldId id="277" r:id="rId19"/>
    <p:sldId id="272" r:id="rId20"/>
    <p:sldId id="276" r:id="rId21"/>
    <p:sldId id="273" r:id="rId22"/>
    <p:sldId id="274" r:id="rId23"/>
    <p:sldId id="275" r:id="rId24"/>
    <p:sldId id="281" r:id="rId25"/>
    <p:sldId id="27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anda Hagans" initials="MH" lastIdx="3" clrIdx="0">
    <p:extLst>
      <p:ext uri="{19B8F6BF-5375-455C-9EA6-DF929625EA0E}">
        <p15:presenceInfo xmlns:p15="http://schemas.microsoft.com/office/powerpoint/2012/main" userId="S-1-5-21-4019492284-3422140816-323687016-12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ADE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184DA70-C731-4C70-880D-CCD4705E623C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70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4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8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7669AF7-7BEB-44E4-9852-375E34362B5B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508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1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2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48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8418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907D986-8816-4272-A432-0437A28A9828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797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50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iranda.hagans@christusems.org" TargetMode="External"/><Relationship Id="rId2" Type="http://schemas.openxmlformats.org/officeDocument/2006/relationships/hyperlink" Target="http://www.christusem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0439" y="2032001"/>
            <a:ext cx="6345382" cy="3011054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2021 Paramedic</a:t>
            </a:r>
            <a:br>
              <a:rPr lang="en-US" sz="8000" dirty="0"/>
            </a:br>
            <a:r>
              <a:rPr lang="en-US" sz="8000" dirty="0"/>
              <a:t>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425" y="5116944"/>
            <a:ext cx="9331411" cy="5126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IV pump tips, Pedi-safe reminder demo, trauma arrest notes, one scope welcome</a:t>
            </a: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PEDI-SAFE….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that?</a:t>
            </a:r>
          </a:p>
          <a:p>
            <a:pPr lvl="1"/>
            <a:r>
              <a:rPr lang="en-US" dirty="0" smtClean="0"/>
              <a:t>Pediatric Transport Restraint…… “car seat for cot”</a:t>
            </a:r>
          </a:p>
          <a:p>
            <a:r>
              <a:rPr lang="en-US" dirty="0" smtClean="0"/>
              <a:t>Do we have one?</a:t>
            </a:r>
          </a:p>
          <a:p>
            <a:pPr lvl="1"/>
            <a:r>
              <a:rPr lang="en-US" dirty="0" smtClean="0"/>
              <a:t>YES</a:t>
            </a:r>
          </a:p>
          <a:p>
            <a:r>
              <a:rPr lang="en-US" dirty="0" smtClean="0"/>
              <a:t>What size kid fits in it?</a:t>
            </a:r>
          </a:p>
          <a:p>
            <a:pPr lvl="1"/>
            <a:r>
              <a:rPr lang="en-US" dirty="0" smtClean="0"/>
              <a:t>From 10kg and up</a:t>
            </a:r>
          </a:p>
          <a:p>
            <a:r>
              <a:rPr lang="en-US" dirty="0" smtClean="0"/>
              <a:t>How do you use it?</a:t>
            </a:r>
          </a:p>
          <a:p>
            <a:pPr lvl="1"/>
            <a:r>
              <a:rPr lang="en-US" dirty="0" smtClean="0"/>
              <a:t>It’s easy, let us show you……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99" y="1664856"/>
            <a:ext cx="3238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4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08" y="323273"/>
            <a:ext cx="11001534" cy="618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Trauma Arrest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BILATERAL NEEDLE DECOMPRESSION	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HIGH QUALITY CPR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AIRWAY (I GEL, ET IF I GEL FAILS)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CONTROL BLEEDING, PELVIC BINDING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IV ACCESS X 2 LARGE BORE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FLUID 2 LITERS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REDUCE LONG BONE FRACTURES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ROSC????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NOW On to Documentation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9728"/>
            <a:ext cx="10058400" cy="3760891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Documentation……..   NOT AGAIN……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Just one part….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“Injuries incompatible with life????”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What is that?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DO NOT USE THESE WORDS!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USE THESE……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6073" y="2567710"/>
            <a:ext cx="40084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Rigor mortis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Dependent </a:t>
            </a:r>
            <a:r>
              <a:rPr lang="en-US" dirty="0" err="1" smtClean="0">
                <a:solidFill>
                  <a:srgbClr val="92D050"/>
                </a:solidFill>
              </a:rPr>
              <a:t>lividity</a:t>
            </a:r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Decapitation and/or </a:t>
            </a:r>
            <a:r>
              <a:rPr lang="en-US" dirty="0" err="1" smtClean="0">
                <a:solidFill>
                  <a:srgbClr val="92D050"/>
                </a:solidFill>
              </a:rPr>
              <a:t>hemicorporectomy</a:t>
            </a:r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Incineration with no signs of life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Decomposition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Black tagged under START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Blunt or Penetrating Trauma </a:t>
            </a:r>
            <a:r>
              <a:rPr lang="en-US" b="1" dirty="0" smtClean="0">
                <a:solidFill>
                  <a:srgbClr val="FFFF00"/>
                </a:solidFill>
              </a:rPr>
              <a:t>WITH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No signs of life </a:t>
            </a:r>
            <a:r>
              <a:rPr lang="en-US" dirty="0" smtClean="0">
                <a:solidFill>
                  <a:srgbClr val="92D050"/>
                </a:solidFill>
              </a:rPr>
              <a:t>AND </a:t>
            </a:r>
            <a:r>
              <a:rPr lang="en-US" b="1" dirty="0" err="1" smtClean="0">
                <a:solidFill>
                  <a:srgbClr val="FFFF00"/>
                </a:solidFill>
              </a:rPr>
              <a:t>Asystolic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8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TOYS!!.....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5478" y="2865221"/>
            <a:ext cx="3248025" cy="3590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617" y="3609779"/>
            <a:ext cx="4996874" cy="25224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29380" y="2304237"/>
            <a:ext cx="862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WELCOME TO VIDEO LARYNGOSCOPY…….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7030A0"/>
                </a:solidFill>
              </a:rPr>
              <a:t>Indications for use…</a:t>
            </a:r>
            <a:r>
              <a:rPr lang="en-US" sz="4800" dirty="0" smtClean="0"/>
              <a:t>	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Any patient that is in need of an advanced airway WITH contraindications to an I-gel or in the event of I-gel failure.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1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Contraindications…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</a:t>
            </a:r>
          </a:p>
          <a:p>
            <a:pPr lvl="1"/>
            <a:r>
              <a:rPr lang="en-US" dirty="0" smtClean="0"/>
              <a:t>What does that mean?????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It means this is your 1</a:t>
            </a:r>
            <a:r>
              <a:rPr lang="en-US" baseline="30000" dirty="0" smtClean="0"/>
              <a:t>st</a:t>
            </a:r>
            <a:r>
              <a:rPr lang="en-US" dirty="0" smtClean="0"/>
              <a:t> line intubation equipment.</a:t>
            </a:r>
          </a:p>
          <a:p>
            <a:pPr lvl="1"/>
            <a:r>
              <a:rPr lang="en-US" dirty="0" smtClean="0"/>
              <a:t>You may move to Direct Laryngoscopy if this fails.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3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Complications…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Same as with other intubations: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Hypoxia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Bradycardia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Airway injury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Esophageal Intubation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Remember your 3 hard stops, which are?????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Hypoxia (94%)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Hypotension (90 systolic)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Gross contaminated airway (SALAD park)</a:t>
            </a:r>
          </a:p>
        </p:txBody>
      </p:sp>
    </p:spTree>
    <p:extLst>
      <p:ext uri="{BB962C8B-B14F-4D97-AF65-F5344CB8AC3E}">
        <p14:creationId xmlns:p14="http://schemas.microsoft.com/office/powerpoint/2010/main" val="4429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Documentation…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One Scope has a video feature on it. </a:t>
            </a:r>
          </a:p>
          <a:p>
            <a:r>
              <a:rPr lang="en-US" dirty="0" smtClean="0"/>
              <a:t>For QA/QI purposes you must video your intubation attempt including the monitor after intubation to show the ETCO2 and SPO2 readings. </a:t>
            </a:r>
          </a:p>
          <a:p>
            <a:r>
              <a:rPr lang="en-US" dirty="0" smtClean="0"/>
              <a:t>These will automatically save to the device. These are not to be accessed by ANYONE other than shift commanders or </a:t>
            </a:r>
            <a:r>
              <a:rPr lang="en-US" dirty="0" err="1" smtClean="0"/>
              <a:t>RMs.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They are also NOT to be erased by anyone other than shift commanders or </a:t>
            </a:r>
            <a:r>
              <a:rPr lang="en-US" dirty="0" err="1" smtClean="0"/>
              <a:t>RMs.</a:t>
            </a:r>
            <a:r>
              <a:rPr lang="en-US" dirty="0" smtClean="0"/>
              <a:t> </a:t>
            </a:r>
          </a:p>
          <a:p>
            <a:r>
              <a:rPr lang="en-US" dirty="0" smtClean="0"/>
              <a:t>Once you have completed the call, you must notify AOC so they can arrange for someone to come and download the video. </a:t>
            </a:r>
          </a:p>
          <a:p>
            <a:r>
              <a:rPr lang="en-US" dirty="0" smtClean="0"/>
              <a:t>These will be loaded into a secure server for Michael Williams and </a:t>
            </a:r>
            <a:r>
              <a:rPr lang="en-US" dirty="0" err="1" smtClean="0"/>
              <a:t>Dr</a:t>
            </a:r>
            <a:r>
              <a:rPr lang="en-US" dirty="0" smtClean="0"/>
              <a:t> Dunnahoo to review and then deleted within 7 days.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How to use it…..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0828" y="2297402"/>
            <a:ext cx="6291579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endParaRPr lang="en-US" sz="4800" i="1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 want me to continue what?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9CD0B7-ACE1-4D9F-9B91-78FA38487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80" y="1203334"/>
            <a:ext cx="10058400" cy="481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Care and cleaning…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one scope </a:t>
            </a:r>
            <a:r>
              <a:rPr lang="en-US" b="1" dirty="0" smtClean="0"/>
              <a:t>AND </a:t>
            </a:r>
            <a:r>
              <a:rPr lang="en-US" dirty="0" smtClean="0"/>
              <a:t>rigid stylet are reusable.</a:t>
            </a:r>
          </a:p>
          <a:p>
            <a:pPr lvl="1"/>
            <a:r>
              <a:rPr lang="en-US" b="1" dirty="0" smtClean="0"/>
              <a:t>DO NOT THROW STYLET AWAY</a:t>
            </a:r>
          </a:p>
          <a:p>
            <a:r>
              <a:rPr lang="en-US" dirty="0" smtClean="0"/>
              <a:t>The handle and charging cords will be stored in the orange pelican cases in the airway cabinet of your ambulance. </a:t>
            </a:r>
          </a:p>
          <a:p>
            <a:r>
              <a:rPr lang="en-US" dirty="0" smtClean="0"/>
              <a:t>The stylet and blades will be stored in your airway roll (they will not fit in the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Cleaning…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handle, display, and rigid stylet MUST be disinfected and cleaned between EACH patient</a:t>
            </a:r>
          </a:p>
          <a:p>
            <a:r>
              <a:rPr lang="en-US" dirty="0" smtClean="0"/>
              <a:t>This must be done with </a:t>
            </a:r>
            <a:r>
              <a:rPr lang="en-US" b="1" dirty="0" smtClean="0"/>
              <a:t>ONLY </a:t>
            </a:r>
            <a:r>
              <a:rPr lang="en-US" dirty="0" smtClean="0"/>
              <a:t>approved cleaning methods and equipment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732" y="3267364"/>
            <a:ext cx="3316519" cy="3316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371" y="3267364"/>
            <a:ext cx="3316519" cy="331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8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Steps for cleaning…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Handle/Screen</a:t>
            </a:r>
          </a:p>
          <a:p>
            <a:pPr lvl="1"/>
            <a:r>
              <a:rPr lang="en-US" dirty="0" smtClean="0"/>
              <a:t>Start at the top with a </a:t>
            </a:r>
            <a:r>
              <a:rPr lang="en-US" dirty="0" err="1" smtClean="0"/>
              <a:t>sani</a:t>
            </a:r>
            <a:r>
              <a:rPr lang="en-US" dirty="0" smtClean="0"/>
              <a:t>-wipe and wipe with a downward motion to clean screen, handle, and blade.</a:t>
            </a:r>
          </a:p>
          <a:p>
            <a:pPr lvl="1"/>
            <a:r>
              <a:rPr lang="en-US" dirty="0" smtClean="0"/>
              <a:t>Once clean, detach the blade and place back in packaging and dispose in red bag container.</a:t>
            </a:r>
          </a:p>
          <a:p>
            <a:pPr lvl="1"/>
            <a:endParaRPr lang="en-US" dirty="0"/>
          </a:p>
          <a:p>
            <a:r>
              <a:rPr lang="en-US" dirty="0" smtClean="0"/>
              <a:t>Rigid Stylet</a:t>
            </a:r>
          </a:p>
          <a:p>
            <a:pPr lvl="1"/>
            <a:r>
              <a:rPr lang="en-US" dirty="0" smtClean="0"/>
              <a:t>Clean large debris off rigid stylet with water at 91-104 degree temperature (hot water from tap) and use toothbrush to loosen visible debris/contamination. </a:t>
            </a:r>
          </a:p>
          <a:p>
            <a:pPr lvl="1"/>
            <a:r>
              <a:rPr lang="en-US" dirty="0" smtClean="0"/>
              <a:t>Place stylet in </a:t>
            </a:r>
            <a:r>
              <a:rPr lang="en-US" dirty="0" err="1" smtClean="0"/>
              <a:t>ziplock</a:t>
            </a:r>
            <a:r>
              <a:rPr lang="en-US" dirty="0" smtClean="0"/>
              <a:t> bag and cover all surfaces until wet with </a:t>
            </a:r>
            <a:r>
              <a:rPr lang="en-US" dirty="0" err="1" smtClean="0"/>
              <a:t>cavicide</a:t>
            </a:r>
            <a:r>
              <a:rPr lang="en-US" dirty="0" smtClean="0"/>
              <a:t> spray and zip closed. </a:t>
            </a:r>
          </a:p>
          <a:p>
            <a:pPr lvl="1"/>
            <a:r>
              <a:rPr lang="en-US" dirty="0" smtClean="0"/>
              <a:t>Let sit wet for at least 3 minutes (until back to station).</a:t>
            </a:r>
          </a:p>
          <a:p>
            <a:pPr lvl="1"/>
            <a:r>
              <a:rPr lang="en-US" dirty="0" smtClean="0"/>
              <a:t>Brush all surfaces of stylet to clean.</a:t>
            </a:r>
          </a:p>
          <a:p>
            <a:pPr lvl="1"/>
            <a:r>
              <a:rPr lang="en-US" dirty="0" smtClean="0"/>
              <a:t>Rinse for 5 minutes under running water (91-104 degree water)</a:t>
            </a:r>
          </a:p>
          <a:p>
            <a:pPr lvl="1"/>
            <a:r>
              <a:rPr lang="en-US" dirty="0" smtClean="0"/>
              <a:t>Visually inspect stylet to insure there is no residual contamination. (Repeat if necessary)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66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Steps for cleaning continued…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a clean provided lint-free cloth, dry the stylet</a:t>
            </a:r>
          </a:p>
          <a:p>
            <a:r>
              <a:rPr lang="en-US" dirty="0" smtClean="0"/>
              <a:t>Inspect if for any damage or cracking</a:t>
            </a:r>
          </a:p>
          <a:p>
            <a:r>
              <a:rPr lang="en-US" dirty="0" smtClean="0"/>
              <a:t>Place clean stylet in clean </a:t>
            </a:r>
            <a:r>
              <a:rPr lang="en-US" dirty="0" err="1" smtClean="0"/>
              <a:t>ziplock</a:t>
            </a:r>
            <a:r>
              <a:rPr lang="en-US" dirty="0" smtClean="0"/>
              <a:t> bag and return to airway roll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3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741" y="304800"/>
            <a:ext cx="6245680" cy="626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09" y="341745"/>
            <a:ext cx="10845544" cy="61006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8800" y="471055"/>
            <a:ext cx="27799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Please Return </a:t>
            </a:r>
          </a:p>
          <a:p>
            <a:pPr algn="ctr"/>
            <a:r>
              <a:rPr lang="en-US" b="1" dirty="0" smtClean="0"/>
              <a:t>And Be Ready to Learn</a:t>
            </a:r>
          </a:p>
          <a:p>
            <a:pPr algn="ctr"/>
            <a:r>
              <a:rPr lang="en-US" b="1" dirty="0" smtClean="0"/>
              <a:t>At 1:00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92710-261A-4DEE-A679-52994493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Tips for choosing channels…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5FB4D-9B4C-4215-958C-FECE21120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Which channel to use to find the needed medication with dosages…</a:t>
            </a:r>
          </a:p>
          <a:p>
            <a:pPr lvl="1"/>
            <a:r>
              <a:rPr lang="en-US" sz="2800" dirty="0"/>
              <a:t>Do we carry the medication?</a:t>
            </a:r>
          </a:p>
          <a:p>
            <a:pPr lvl="2"/>
            <a:r>
              <a:rPr lang="en-US" sz="2800" dirty="0"/>
              <a:t>No- Use the X </a:t>
            </a:r>
            <a:r>
              <a:rPr lang="en-US" sz="2800" dirty="0" smtClean="0"/>
              <a:t>Master </a:t>
            </a:r>
            <a:r>
              <a:rPr lang="en-US" sz="2800" dirty="0"/>
              <a:t>or transfer list</a:t>
            </a:r>
          </a:p>
          <a:p>
            <a:pPr lvl="2"/>
            <a:r>
              <a:rPr lang="en-US" sz="2800" dirty="0"/>
              <a:t>Yes- How old is the patient?</a:t>
            </a:r>
          </a:p>
          <a:p>
            <a:pPr lvl="3"/>
            <a:r>
              <a:rPr lang="en-US" sz="2800" dirty="0"/>
              <a:t>Adult- choose the adult list</a:t>
            </a:r>
          </a:p>
          <a:p>
            <a:pPr lvl="3"/>
            <a:r>
              <a:rPr lang="en-US" sz="2800" dirty="0"/>
              <a:t>Child- choose the child list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7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KEY to getting started is having a KEY to open the unit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387" y="2951019"/>
            <a:ext cx="4256290" cy="3040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01884"/>
            <a:ext cx="3790604" cy="3795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228" y="2881399"/>
            <a:ext cx="190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0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495" y="1827525"/>
            <a:ext cx="1573055" cy="15730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 I have to change tubing every time?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74970" y="3213911"/>
            <a:ext cx="45720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914" y="4244963"/>
            <a:ext cx="1930710" cy="2120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625" y="1741334"/>
            <a:ext cx="2701637" cy="2026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07" y="4244963"/>
            <a:ext cx="2053244" cy="20532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32269" y="2182860"/>
            <a:ext cx="21411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O</a:t>
            </a:r>
          </a:p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P</a:t>
            </a:r>
          </a:p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E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523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43E70-2572-4EDD-97FC-236AE110E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the medication…..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0CC41-9845-4F08-8580-B64E298B9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by typing the first three letters of the medication. </a:t>
            </a:r>
          </a:p>
          <a:p>
            <a:r>
              <a:rPr lang="en-US" dirty="0"/>
              <a:t>Think about the medication name. </a:t>
            </a:r>
          </a:p>
          <a:p>
            <a:r>
              <a:rPr lang="en-US" dirty="0"/>
              <a:t>What is the name of Normal Saline?</a:t>
            </a:r>
          </a:p>
          <a:p>
            <a:pPr lvl="1"/>
            <a:r>
              <a:rPr lang="en-US" dirty="0"/>
              <a:t>NS? 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7030A0"/>
                </a:solidFill>
              </a:rPr>
              <a:t>NaCl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380" y="2108201"/>
            <a:ext cx="3162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don’t like figuring drip rates…..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does????</a:t>
            </a:r>
          </a:p>
          <a:p>
            <a:r>
              <a:rPr lang="en-US" dirty="0" smtClean="0"/>
              <a:t>That is why we pay for </a:t>
            </a:r>
            <a:r>
              <a:rPr lang="en-US" dirty="0" err="1" smtClean="0"/>
              <a:t>Handtevy</a:t>
            </a:r>
            <a:r>
              <a:rPr lang="en-US" dirty="0" smtClean="0"/>
              <a:t>….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182" y="3385171"/>
            <a:ext cx="2508250" cy="2508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074" y="1894444"/>
            <a:ext cx="2471592" cy="43926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52088" y="5524089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 click drips 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8266870" y="5850803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Oh, I don’t have that…..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not????</a:t>
            </a:r>
          </a:p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www.christusems.org</a:t>
            </a:r>
            <a:endParaRPr lang="en-US" dirty="0" smtClean="0"/>
          </a:p>
          <a:p>
            <a:r>
              <a:rPr lang="en-US" dirty="0" smtClean="0"/>
              <a:t>User ID: your CHRISTUS EMS email (</a:t>
            </a:r>
            <a:r>
              <a:rPr lang="en-US" dirty="0" smtClean="0">
                <a:hlinkClick r:id="rId3"/>
              </a:rPr>
              <a:t>miranda.hagans@christusems.org</a:t>
            </a:r>
            <a:r>
              <a:rPr lang="en-US" dirty="0" smtClean="0"/>
              <a:t>)</a:t>
            </a:r>
          </a:p>
          <a:p>
            <a:r>
              <a:rPr lang="en-US" dirty="0" smtClean="0"/>
              <a:t>Password: </a:t>
            </a:r>
            <a:r>
              <a:rPr lang="en-US" dirty="0" smtClean="0">
                <a:solidFill>
                  <a:srgbClr val="00B0F0"/>
                </a:solidFill>
              </a:rPr>
              <a:t>your</a:t>
            </a:r>
            <a:r>
              <a:rPr lang="en-US" dirty="0" smtClean="0"/>
              <a:t> CHRISTUS EMS email password</a:t>
            </a:r>
          </a:p>
          <a:p>
            <a:r>
              <a:rPr lang="en-US" dirty="0" smtClean="0"/>
              <a:t>Click </a:t>
            </a:r>
            <a:r>
              <a:rPr lang="en-US" dirty="0" smtClean="0">
                <a:solidFill>
                  <a:srgbClr val="00B0F0"/>
                </a:solidFill>
              </a:rPr>
              <a:t>Courses</a:t>
            </a:r>
            <a:r>
              <a:rPr lang="en-US" dirty="0" smtClean="0"/>
              <a:t> at the top of the page</a:t>
            </a:r>
          </a:p>
          <a:p>
            <a:r>
              <a:rPr lang="en-US" dirty="0" smtClean="0"/>
              <a:t>Search for </a:t>
            </a:r>
            <a:r>
              <a:rPr lang="en-US" dirty="0" err="1" smtClean="0">
                <a:solidFill>
                  <a:srgbClr val="00B0F0"/>
                </a:solidFill>
              </a:rPr>
              <a:t>Handtevy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Watch the </a:t>
            </a:r>
            <a:r>
              <a:rPr lang="en-US" dirty="0" smtClean="0">
                <a:solidFill>
                  <a:srgbClr val="00B0F0"/>
                </a:solidFill>
              </a:rPr>
              <a:t>short</a:t>
            </a:r>
            <a:r>
              <a:rPr lang="en-US" dirty="0" smtClean="0"/>
              <a:t> video</a:t>
            </a:r>
          </a:p>
          <a:p>
            <a:r>
              <a:rPr lang="en-US" dirty="0" smtClean="0"/>
              <a:t>Take the quiz (last question gives you the ID and password for the app)</a:t>
            </a:r>
          </a:p>
          <a:p>
            <a:r>
              <a:rPr lang="en-US" dirty="0" smtClean="0"/>
              <a:t>Download the </a:t>
            </a:r>
            <a:r>
              <a:rPr lang="en-US" b="1" dirty="0" smtClean="0">
                <a:solidFill>
                  <a:srgbClr val="00B0F0"/>
                </a:solidFill>
              </a:rPr>
              <a:t>FREE </a:t>
            </a:r>
            <a:r>
              <a:rPr lang="en-US" dirty="0" err="1" smtClean="0"/>
              <a:t>Handtevy</a:t>
            </a:r>
            <a:r>
              <a:rPr lang="en-US" dirty="0" smtClean="0"/>
              <a:t> app into your phone… or use it from your </a:t>
            </a:r>
            <a:r>
              <a:rPr lang="en-US" dirty="0" err="1" smtClean="0"/>
              <a:t>toughbook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5884" y="1662545"/>
            <a:ext cx="2403585" cy="309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8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012" y="341400"/>
            <a:ext cx="9369331" cy="620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3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691</TotalTime>
  <Words>892</Words>
  <Application>Microsoft Office PowerPoint</Application>
  <PresentationFormat>Widescreen</PresentationFormat>
  <Paragraphs>126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Century Gothic</vt:lpstr>
      <vt:lpstr>Garamond</vt:lpstr>
      <vt:lpstr>Savon</vt:lpstr>
      <vt:lpstr>2021 Paramedic CE</vt:lpstr>
      <vt:lpstr>PowerPoint Presentation</vt:lpstr>
      <vt:lpstr>Tips for choosing channels…</vt:lpstr>
      <vt:lpstr>How to get started</vt:lpstr>
      <vt:lpstr>So I have to change tubing every time?</vt:lpstr>
      <vt:lpstr>How to find the medication…..</vt:lpstr>
      <vt:lpstr>I don’t like figuring drip rates…..</vt:lpstr>
      <vt:lpstr>Oh, I don’t have that…..</vt:lpstr>
      <vt:lpstr>PowerPoint Presentation</vt:lpstr>
      <vt:lpstr>PEDI-SAFE….</vt:lpstr>
      <vt:lpstr>PowerPoint Presentation</vt:lpstr>
      <vt:lpstr>Trauma Arrest</vt:lpstr>
      <vt:lpstr>NOW On to Documentation</vt:lpstr>
      <vt:lpstr>NEW TOYS!!.....</vt:lpstr>
      <vt:lpstr>Indications for use… </vt:lpstr>
      <vt:lpstr>Contraindications…</vt:lpstr>
      <vt:lpstr>Complications…</vt:lpstr>
      <vt:lpstr>Documentation…</vt:lpstr>
      <vt:lpstr>How to use it…..</vt:lpstr>
      <vt:lpstr>Care and cleaning…</vt:lpstr>
      <vt:lpstr>Cleaning…</vt:lpstr>
      <vt:lpstr>Steps for cleaning…</vt:lpstr>
      <vt:lpstr>Steps for cleaning continued…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Paramedic CE</dc:title>
  <dc:creator>Miranda Hagans</dc:creator>
  <cp:lastModifiedBy>Miranda Hagans</cp:lastModifiedBy>
  <cp:revision>18</cp:revision>
  <dcterms:created xsi:type="dcterms:W3CDTF">2021-05-09T16:45:16Z</dcterms:created>
  <dcterms:modified xsi:type="dcterms:W3CDTF">2021-05-10T15:34:22Z</dcterms:modified>
</cp:coreProperties>
</file>